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75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1" r:id="rId16"/>
    <p:sldId id="272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1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BE65-C4DD-8E4C-A504-C97C6B37B4C3}" type="datetimeFigureOut">
              <a:rPr lang="en-US" smtClean="0"/>
              <a:t>24/11/13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29D1-7349-BC43-80A4-1219C876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57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BE65-C4DD-8E4C-A504-C97C6B37B4C3}" type="datetimeFigureOut">
              <a:rPr lang="en-US" smtClean="0"/>
              <a:t>24/11/13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29D1-7349-BC43-80A4-1219C876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1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BE65-C4DD-8E4C-A504-C97C6B37B4C3}" type="datetimeFigureOut">
              <a:rPr lang="en-US" smtClean="0"/>
              <a:t>24/11/13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29D1-7349-BC43-80A4-1219C876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35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BE65-C4DD-8E4C-A504-C97C6B37B4C3}" type="datetimeFigureOut">
              <a:rPr lang="en-US" smtClean="0"/>
              <a:t>24/11/13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29D1-7349-BC43-80A4-1219C876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8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BE65-C4DD-8E4C-A504-C97C6B37B4C3}" type="datetimeFigureOut">
              <a:rPr lang="en-US" smtClean="0"/>
              <a:t>24/11/13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29D1-7349-BC43-80A4-1219C876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4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BE65-C4DD-8E4C-A504-C97C6B37B4C3}" type="datetimeFigureOut">
              <a:rPr lang="en-US" smtClean="0"/>
              <a:t>24/11/13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29D1-7349-BC43-80A4-1219C876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2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BE65-C4DD-8E4C-A504-C97C6B37B4C3}" type="datetimeFigureOut">
              <a:rPr lang="en-US" smtClean="0"/>
              <a:t>24/11/13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29D1-7349-BC43-80A4-1219C876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6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BE65-C4DD-8E4C-A504-C97C6B37B4C3}" type="datetimeFigureOut">
              <a:rPr lang="en-US" smtClean="0"/>
              <a:t>24/11/13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29D1-7349-BC43-80A4-1219C876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78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BE65-C4DD-8E4C-A504-C97C6B37B4C3}" type="datetimeFigureOut">
              <a:rPr lang="en-US" smtClean="0"/>
              <a:t>24/11/13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29D1-7349-BC43-80A4-1219C876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9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BE65-C4DD-8E4C-A504-C97C6B37B4C3}" type="datetimeFigureOut">
              <a:rPr lang="en-US" smtClean="0"/>
              <a:t>24/11/13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29D1-7349-BC43-80A4-1219C876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98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BE65-C4DD-8E4C-A504-C97C6B37B4C3}" type="datetimeFigureOut">
              <a:rPr lang="en-US" smtClean="0"/>
              <a:t>24/11/13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29D1-7349-BC43-80A4-1219C876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0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1BE65-C4DD-8E4C-A504-C97C6B37B4C3}" type="datetimeFigureOut">
              <a:rPr lang="en-US" smtClean="0"/>
              <a:t>24/11/13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C29D1-7349-BC43-80A4-1219C876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3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4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2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7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2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7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2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5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2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9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0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5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0</Words>
  <Application>Microsoft Macintosh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乩歫椠䱡畳椀㸲㻸ꔿ㌋䬮ꍰ䞮誀圇짗꾬钒붤鏊꣊㥊揤鞁</dc:creator>
  <cp:lastModifiedBy>乩歫椠䱡畳椀㸲㻸ꔿ㌋䬮ꍰ䞮誀圇짗꾬钒붤鏊꣊㥊揤鞁</cp:lastModifiedBy>
  <cp:revision>12</cp:revision>
  <dcterms:created xsi:type="dcterms:W3CDTF">2013-11-22T06:11:42Z</dcterms:created>
  <dcterms:modified xsi:type="dcterms:W3CDTF">2013-11-24T17:36:24Z</dcterms:modified>
</cp:coreProperties>
</file>